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83" r:id="rId2"/>
    <p:sldId id="317" r:id="rId3"/>
    <p:sldId id="258" r:id="rId4"/>
    <p:sldId id="288" r:id="rId5"/>
    <p:sldId id="315" r:id="rId6"/>
    <p:sldId id="302" r:id="rId7"/>
    <p:sldId id="290" r:id="rId8"/>
    <p:sldId id="291" r:id="rId9"/>
    <p:sldId id="292" r:id="rId10"/>
    <p:sldId id="293" r:id="rId11"/>
    <p:sldId id="294" r:id="rId12"/>
    <p:sldId id="313" r:id="rId13"/>
    <p:sldId id="300" r:id="rId14"/>
    <p:sldId id="298" r:id="rId15"/>
    <p:sldId id="299" r:id="rId16"/>
    <p:sldId id="297" r:id="rId17"/>
    <p:sldId id="304" r:id="rId18"/>
    <p:sldId id="311" r:id="rId19"/>
    <p:sldId id="303" r:id="rId20"/>
    <p:sldId id="305" r:id="rId21"/>
    <p:sldId id="307" r:id="rId22"/>
    <p:sldId id="308" r:id="rId23"/>
    <p:sldId id="309" r:id="rId24"/>
    <p:sldId id="310" r:id="rId25"/>
    <p:sldId id="312" r:id="rId26"/>
    <p:sldId id="316" r:id="rId27"/>
    <p:sldId id="314" r:id="rId28"/>
    <p:sldId id="289" r:id="rId29"/>
    <p:sldId id="296" r:id="rId30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6"/>
    <p:restoredTop sz="94664"/>
  </p:normalViewPr>
  <p:slideViewPr>
    <p:cSldViewPr snapToGrid="0" snapToObjects="1">
      <p:cViewPr varScale="1">
        <p:scale>
          <a:sx n="142" d="100"/>
          <a:sy n="142" d="100"/>
        </p:scale>
        <p:origin x="200" y="208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1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5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 processes</a:t>
            </a:r>
          </a:p>
          <a:p>
            <a:r>
              <a:rPr lang="en-US" dirty="0"/>
              <a:t>Bayesian methods</a:t>
            </a:r>
          </a:p>
          <a:p>
            <a:r>
              <a:rPr lang="en-US"/>
              <a:t>Correlations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885-4C0A-614B-9527-A69DFC55D1A1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E8B-8018-FC48-BA6D-0319B9B13A21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272D-FB3F-D74F-8F47-B4C4D08966B0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67D-8D86-9044-99D6-9BEF35F30D0E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50EDF1E5-4005-BF43-8F94-6C776EC1158C}" type="datetime1">
              <a:rPr lang="fi-FI" smtClean="0"/>
              <a:t>13.9.2018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8F95-DCF4-4B45-909F-64E7C82CC533}" type="datetime1">
              <a:rPr lang="fi-FI" smtClean="0"/>
              <a:t>13.9.2018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34C3-B456-DE40-A524-771194887411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A416-D82A-5442-B3F9-DF62BA7FFE5E}" type="datetime1">
              <a:rPr lang="fi-FI" smtClean="0"/>
              <a:t>13.9.2018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B3E8-535E-D94D-AFB9-4C7C6ADF20A3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AD4B-6AD1-8C4E-A779-02B136F03F38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03D0-926A-5949-9E13-15648C2450FF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E8A-2578-EA4E-A495-495E033AD159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E4B1-63A2-ED4F-9726-2AEEF069DFF9}" type="datetime1">
              <a:rPr lang="fi-FI" smtClean="0"/>
              <a:t>13.9.2018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8B97-3895-CC4B-BF7F-FA236140EFAE}" type="datetime1">
              <a:rPr lang="fi-FI" smtClean="0"/>
              <a:t>13.9.2018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5F02-4C2B-7F4D-9906-D5BC387B174C}" type="datetime1">
              <a:rPr lang="fi-FI" smtClean="0"/>
              <a:t>13.9.2018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D908E551-54CD-CB4C-9C56-D41905EFA74E}" type="datetime1">
              <a:rPr lang="fi-FI" smtClean="0"/>
              <a:t>13.9.2018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F73E1C64-2F19-0341-A0D2-AC07B2F8EEEF}" type="datetime1">
              <a:rPr lang="fi-FI" smtClean="0"/>
              <a:t>13.9.2018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0D40CB06-A6B3-A14A-9AFD-B08D9815A986}" type="datetime1">
              <a:rPr lang="fi-FI" smtClean="0"/>
              <a:t>13.9.2018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12BBF03C-A8F5-6847-99DE-F2D5C8C6F344}" type="datetime1">
              <a:rPr lang="fi-FI" smtClean="0"/>
              <a:t>13.9.2018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0CE8B62-4CC3-B34A-A604-549AC7585F43}" type="datetime1">
              <a:rPr lang="fi-FI" smtClean="0"/>
              <a:t>13.9.2018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8147D7C7-EFB9-D540-BE72-AEF474A467C1}" type="datetime1">
              <a:rPr lang="fi-FI" smtClean="0"/>
              <a:t>13.9.2018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38A4B030-2F69-2C44-85A1-F55A0B002D10}" type="datetime1">
              <a:rPr lang="fi-FI" smtClean="0"/>
              <a:t>13.9.2018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48CDB7-576A-6843-A9D7-3021047BE1C7}" type="datetime1">
              <a:rPr lang="fi-FI" smtClean="0"/>
              <a:t>13.9.2018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277258"/>
            <a:ext cx="9899651" cy="5012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-1" y="1248230"/>
            <a:ext cx="9899651" cy="504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97AD-F40A-7A4A-9E4B-26693CEE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1E79E-2FE1-A24D-8E51-5BDE1A038AAE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363B3EF-8B4F-074C-8372-E25D1B27188E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Correlation with weather parameters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C7054-E072-F14D-9A0D-B4A99527E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C8378E4-8792-BE42-92DD-6C7DB0DBB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327195"/>
              </p:ext>
            </p:extLst>
          </p:nvPr>
        </p:nvGraphicFramePr>
        <p:xfrm>
          <a:off x="143394" y="2345712"/>
          <a:ext cx="6476997" cy="711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73962">
                  <a:extLst>
                    <a:ext uri="{9D8B030D-6E8A-4147-A177-3AD203B41FA5}">
                      <a16:colId xmlns:a16="http://schemas.microsoft.com/office/drawing/2014/main" val="325802562"/>
                    </a:ext>
                  </a:extLst>
                </a:gridCol>
                <a:gridCol w="847990">
                  <a:extLst>
                    <a:ext uri="{9D8B030D-6E8A-4147-A177-3AD203B41FA5}">
                      <a16:colId xmlns:a16="http://schemas.microsoft.com/office/drawing/2014/main" val="4024361301"/>
                    </a:ext>
                  </a:extLst>
                </a:gridCol>
                <a:gridCol w="911273">
                  <a:extLst>
                    <a:ext uri="{9D8B030D-6E8A-4147-A177-3AD203B41FA5}">
                      <a16:colId xmlns:a16="http://schemas.microsoft.com/office/drawing/2014/main" val="3832712619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88260568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649519441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308298940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175716765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2463419953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5297003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>
                          <a:effectLst/>
                        </a:rPr>
                        <a:t> 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a_b_late_min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temperature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pressure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dewpoint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humidity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winddirection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windspeedms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windgust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24152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 dirty="0" err="1">
                          <a:effectLst/>
                        </a:rPr>
                        <a:t>a_b_late_min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1.0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24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3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01" y="964902"/>
            <a:ext cx="5984921" cy="5245397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training: 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with data from 2010 to 2018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27 132 093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rows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prediction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Feature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663403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2" y="1646576"/>
            <a:ext cx="495148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Train, validation and 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2835534"/>
            <a:ext cx="4951487" cy="4178857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Separated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three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months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fi-FI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  <a:p>
            <a:pPr marL="198000" indent="-198000">
              <a:lnSpc>
                <a:spcPct val="13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702CA-BC64-B444-BE45-72988960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208048"/>
            <a:ext cx="4128325" cy="2025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7B90F-5886-9E43-925C-2B264612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2473044"/>
            <a:ext cx="3950989" cy="1921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33707-BAB0-094E-AAD2-FECEF87D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07478"/>
            <a:ext cx="4128325" cy="2012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9AC49-7817-074C-A2B5-5FC2680C5EEC}"/>
              </a:ext>
            </a:extLst>
          </p:cNvPr>
          <p:cNvSpPr txBox="1"/>
          <p:nvPr/>
        </p:nvSpPr>
        <p:spPr>
          <a:xfrm>
            <a:off x="8881423" y="603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39A29-7534-C54B-B633-3E3350ABC7F1}"/>
              </a:ext>
            </a:extLst>
          </p:cNvPr>
          <p:cNvSpPr txBox="1"/>
          <p:nvPr/>
        </p:nvSpPr>
        <p:spPr>
          <a:xfrm>
            <a:off x="8704087" y="26028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AD9-9A5E-1C4B-99DB-7B52DB0CDF48}"/>
              </a:ext>
            </a:extLst>
          </p:cNvPr>
          <p:cNvSpPr txBox="1"/>
          <p:nvPr/>
        </p:nvSpPr>
        <p:spPr>
          <a:xfrm>
            <a:off x="8721206" y="4443773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</p:spTree>
    <p:extLst>
      <p:ext uri="{BB962C8B-B14F-4D97-AF65-F5344CB8AC3E}">
        <p14:creationId xmlns:p14="http://schemas.microsoft.com/office/powerpoint/2010/main" val="386917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19003"/>
            <a:ext cx="60757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Few different ML methods considered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LR / RFR / LSTM / other?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LSTM neural network currently under research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94139" y="2828835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4536D-785A-2A47-B4F8-07381ED1B217}"/>
              </a:ext>
            </a:extLst>
          </p:cNvPr>
          <p:cNvSpPr txBox="1"/>
          <p:nvPr/>
        </p:nvSpPr>
        <p:spPr>
          <a:xfrm>
            <a:off x="2548100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30163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3B082-C378-8448-BEB3-C02D12665DD0}"/>
              </a:ext>
            </a:extLst>
          </p:cNvPr>
          <p:cNvSpPr txBox="1"/>
          <p:nvPr/>
        </p:nvSpPr>
        <p:spPr>
          <a:xfrm rot="19406155">
            <a:off x="2202868" y="2987497"/>
            <a:ext cx="30245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Didn’t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converge</a:t>
            </a:r>
            <a:endParaRPr lang="fi-FI" sz="2400" dirty="0">
              <a:solidFill>
                <a:schemeClr val="bg2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Feature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77"/>
            <a:ext cx="7051607" cy="47010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97FF7F-0A38-244A-AFDC-5D77D72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1879200"/>
            <a:ext cx="2597149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Different 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setups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990876"/>
            <a:ext cx="5694799" cy="1801174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3092193"/>
            <a:ext cx="5694799" cy="2964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CB2A2-2BDE-3D45-B527-4E1E50C49238}"/>
              </a:ext>
            </a:extLst>
          </p:cNvPr>
          <p:cNvSpPr txBox="1"/>
          <p:nvPr/>
        </p:nvSpPr>
        <p:spPr>
          <a:xfrm>
            <a:off x="7376400" y="338657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59FDDF-5163-B347-8C32-AC1E5AE6A11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9" y="951487"/>
            <a:ext cx="6000632" cy="5587427"/>
          </a:xfrm>
        </p:spPr>
        <p:txBody>
          <a:bodyPr/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Target to predict disruption of rail traffic caused by weather related phenomena’s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207D4-9AAA-6146-8397-9BE8D869AE50}"/>
              </a:ext>
            </a:extLst>
          </p:cNvPr>
          <p:cNvSpPr txBox="1"/>
          <p:nvPr/>
        </p:nvSpPr>
        <p:spPr>
          <a:xfrm>
            <a:off x="1230225" y="3998707"/>
            <a:ext cx="4098067" cy="175432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timeline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 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  <a:ea typeface="Avenir Book" charset="0"/>
                <a:cs typeface="Avenir Book" charset="0"/>
              </a:rPr>
              <a:t>01/2018-10/2018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partners:  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VR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Area: 		Finland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range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2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days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ahead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step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hour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>
                <a:latin typeface="Avenir Black" charset="0"/>
                <a:ea typeface="Avenir Black" charset="0"/>
                <a:cs typeface="Avenir Black" charset="0"/>
              </a:rPr>
              <a:t>Best RFR</a:t>
            </a:r>
            <a:endParaRPr lang="en-US" sz="27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279400" y="1765301"/>
            <a:ext cx="8915400" cy="3848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320077" y="1807383"/>
            <a:ext cx="8239723" cy="3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406400" y="1793002"/>
            <a:ext cx="8432799" cy="34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LSTM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LSTM version 0.2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next version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816A-94BA-1443-B1CE-81AA53CE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r="7459"/>
          <a:stretch/>
        </p:blipFill>
        <p:spPr>
          <a:xfrm>
            <a:off x="293297" y="1938759"/>
            <a:ext cx="8045569" cy="33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2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963344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User Interface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6" y="895805"/>
            <a:ext cx="6034347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venir Black" charset="0"/>
                <a:ea typeface="Avenir Black" charset="0"/>
                <a:cs typeface="Avenir Black" charset="0"/>
              </a:rPr>
              <a:t>Motivation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D7A065-DDBE-DF42-9DB0-16B40A944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11" y="638889"/>
            <a:ext cx="4089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1663403"/>
            <a:ext cx="5977890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Possible labels for training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between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all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end stations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551DE-B32D-A846-A6FB-18E6D53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2" y="1200149"/>
            <a:ext cx="2222500" cy="445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ACC64-4B87-4F4F-8936-78820A668A23}"/>
              </a:ext>
            </a:extLst>
          </p:cNvPr>
          <p:cNvSpPr txBox="1"/>
          <p:nvPr/>
        </p:nvSpPr>
        <p:spPr>
          <a:xfrm>
            <a:off x="3590373" y="1997838"/>
            <a:ext cx="3030018" cy="2610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bg2">
                    <a:lumMod val="50000"/>
                  </a:schemeClr>
                </a:solidFill>
              </a:rPr>
              <a:t>514 </a:t>
            </a:r>
            <a:r>
              <a:rPr lang="fi-FI" b="1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8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400" b="1" dirty="0">
                <a:latin typeface="Avenir Black" charset="0"/>
                <a:ea typeface="Avenir Black" charset="0"/>
                <a:cs typeface="Avenir Black" charset="0"/>
              </a:rPr>
              <a:t>Train count per day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F68DC-E84E-194F-A911-449F9214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796829"/>
            <a:ext cx="7967601" cy="3930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2DB07-8D3D-BE4F-B3C1-B75B5B65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16529"/>
          <a:stretch/>
        </p:blipFill>
        <p:spPr>
          <a:xfrm>
            <a:off x="304800" y="1074058"/>
            <a:ext cx="9594850" cy="52822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/>
          <a:stretch/>
        </p:blipFill>
        <p:spPr>
          <a:xfrm>
            <a:off x="0" y="1074057"/>
            <a:ext cx="9564914" cy="59943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Median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3004A-AEF2-944F-B087-8412AFE96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26153</TotalTime>
  <Words>663</Words>
  <Application>Microsoft Macintosh PowerPoint</Application>
  <PresentationFormat>Custom</PresentationFormat>
  <Paragraphs>212</Paragraphs>
  <Slides>29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Avenir Black</vt:lpstr>
      <vt:lpstr>Avenir Book</vt:lpstr>
      <vt:lpstr>Avenir Roman</vt:lpstr>
      <vt:lpstr>Calibri</vt:lpstr>
      <vt:lpstr>Default Theme</vt:lpstr>
      <vt:lpstr>Predicting Weather Caused Train Delays Finnish Meteorological Institute</vt:lpstr>
      <vt:lpstr>PowerPoint Presentation</vt:lpstr>
      <vt:lpstr>PowerPoint Presentation</vt:lpstr>
      <vt:lpstr>PowerPoint Presentation</vt:lpstr>
      <vt:lpstr>PowerPoint Presentation</vt:lpstr>
      <vt:lpstr>Label Data Train count per day</vt:lpstr>
      <vt:lpstr>Label Data Mean delay between stations, passenger trains</vt:lpstr>
      <vt:lpstr>Label Data Median delay between stations, passenger trains</vt:lpstr>
      <vt:lpstr>PowerPoint Presentation</vt:lpstr>
      <vt:lpstr>Label Data Heatmap of delays, passenger trains, 2010</vt:lpstr>
      <vt:lpstr>Label Data Heatmap of delays, passenger trains, 2011</vt:lpstr>
      <vt:lpstr>PowerPoint Presentation</vt:lpstr>
      <vt:lpstr>PowerPoint Presentation</vt:lpstr>
      <vt:lpstr>Data pre-processing</vt:lpstr>
      <vt:lpstr>Train, validation and  test data</vt:lpstr>
      <vt:lpstr>Method</vt:lpstr>
      <vt:lpstr>Results Best results  so far</vt:lpstr>
      <vt:lpstr>Results Feature  Importance</vt:lpstr>
      <vt:lpstr>Results Different  setups </vt:lpstr>
      <vt:lpstr>Results Best RFR</vt:lpstr>
      <vt:lpstr>Results Best RFR</vt:lpstr>
      <vt:lpstr>Results Best RFR</vt:lpstr>
      <vt:lpstr>Results Best RFR</vt:lpstr>
      <vt:lpstr>Results Best RFR</vt:lpstr>
      <vt:lpstr>Results Best LSTM</vt:lpstr>
      <vt:lpstr>Results LSTM version 0.2</vt:lpstr>
      <vt:lpstr>User Interface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416</cp:revision>
  <dcterms:created xsi:type="dcterms:W3CDTF">2017-08-17T13:14:09Z</dcterms:created>
  <dcterms:modified xsi:type="dcterms:W3CDTF">2018-09-13T05:31:39Z</dcterms:modified>
</cp:coreProperties>
</file>